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4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>
        <p:scale>
          <a:sx n="25" d="100"/>
          <a:sy n="25" d="100"/>
        </p:scale>
        <p:origin x="1659" y="7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3EDAA8-D30B-4F9F-B76F-6A5DF5AB7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79DCA2-5E04-4282-B1DF-3AC8AF83C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E83B0B-6651-4125-9832-2DC2FF1244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338324-310C-4750-B820-6D37FB938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446F28-E2E3-4DE4-8915-008D7A89D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818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46A442-F7F4-4996-B49D-EAD2CA0F1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5D1278-D519-4322-AD4C-4C862DC04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E6A91A-DA90-4782-8D9A-82AD0D5AEB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685CD0-F68C-4533-99DE-DAE18DC5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546F53-3498-4AE9-9F9C-06B67094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137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C88E203-2FF4-4EE1-884D-BCF043D012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D324B2-1760-4847-8566-5363ACE64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29DEC7-034F-4EBF-BD7D-22EB237521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829C52-3772-4682-9B28-4A2704476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59709D-9B12-4953-ABAD-5672A8D7E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126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E9B584-A463-4E1C-B386-D16DF68F3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122865-FBCF-4F64-86A4-CAFB3DA51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C7E912-C575-4F99-AF4D-1FD7BF7735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33DFB0-6676-4AE5-9381-E5E3DCAB7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8BA7DC-AF1D-4C05-92F4-47ED617D6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074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8A3385-53E7-4008-9867-9A5953A04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F1E751-4106-4E5D-944E-2ACE61146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7E6D0F-4B69-4667-B66D-F2C2BAB21D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BAE765-26E6-451C-B0A2-9767CBC38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BBE98D-A00A-414E-9843-D70580860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852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DE461A-011A-418F-AAB1-C7F33687D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F21382-F8DE-4FD3-A0B7-8FEAE5A39A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A61D78-7FE2-42CD-9B12-ED08DA41E4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A9F7FE-277D-424D-A6EF-91D2AE9776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94017E5-8059-4F04-9EA5-05667FFC8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5DB814-4312-4FD2-8E10-899C33871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022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0598A0-84F2-4244-91FA-F0B405BBF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F6D4C8-5F57-409E-97B5-AAFE91B83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8CDD39E-B86A-4CE8-B5A0-D76205C1F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EC57CDE-6739-4AFF-A3E2-67E74A941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F2AD110-DD49-4426-BF1D-FD31416EA4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01AE6B9-1046-499D-8DF2-269320684C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E69B848-A73D-4EE0-B711-85700A0CD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49DEBB1-2E2E-4AE8-89C7-86C54CF82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363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1F12E0-F67D-447D-8E12-9620B4C1F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634516E-1CEE-4345-8905-D8E4E12821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3DAB878-6C51-4277-9B6A-858107F38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1168B43-1165-4E60-B9D0-B3A97271D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187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0AD03DD-A9C9-4D16-91BF-401D93F81E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5A05B4B-ECA1-4330-B334-10D40392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218A1D0-14D8-41FF-A2CE-53B2C9C3C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63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01F5C2-8177-4116-8297-EE17795CF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BFA893-1282-48D5-8BA7-87659A266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549E439-FE9A-4D51-99A5-FC4612B7DD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9A9EB9-C721-4638-8CF6-3AEECA66D8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71DB24-33C0-4EE9-815D-6F10A49AF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D84E6B-D60D-4D0C-920D-A5B786DBB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617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DE057A-5EDB-4428-BA33-7416DC56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C1F9ACB-B453-49C1-8DBC-9714686196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03111D-0F9B-4E89-A102-FEA9AACE4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F5EC66-A24A-4ACC-9FC2-AEAFA216ED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EE437E-9AB5-4633-A610-9C861BAE4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9CA2C4-0BE1-4211-A5C7-D714AE831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243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5194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样机填充-24">
            <a:extLst>
              <a:ext uri="{FF2B5EF4-FFF2-40B4-BE49-F238E27FC236}">
                <a16:creationId xmlns:a16="http://schemas.microsoft.com/office/drawing/2014/main" id="{B314F629-4CA8-46F6-B480-0F57D3300B20}"/>
              </a:ext>
            </a:extLst>
          </p:cNvPr>
          <p:cNvSpPr/>
          <p:nvPr/>
        </p:nvSpPr>
        <p:spPr>
          <a:xfrm rot="19800000">
            <a:off x="2072346" y="11032331"/>
            <a:ext cx="4002036" cy="22505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样机填充-2">
            <a:extLst>
              <a:ext uri="{FF2B5EF4-FFF2-40B4-BE49-F238E27FC236}">
                <a16:creationId xmlns:a16="http://schemas.microsoft.com/office/drawing/2014/main" id="{4164E817-A7A0-4531-B85C-8B02DA32A293}"/>
              </a:ext>
            </a:extLst>
          </p:cNvPr>
          <p:cNvSpPr/>
          <p:nvPr/>
        </p:nvSpPr>
        <p:spPr>
          <a:xfrm rot="19800000">
            <a:off x="5799562" y="8880421"/>
            <a:ext cx="4002036" cy="22505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样机填充-3">
            <a:extLst>
              <a:ext uri="{FF2B5EF4-FFF2-40B4-BE49-F238E27FC236}">
                <a16:creationId xmlns:a16="http://schemas.microsoft.com/office/drawing/2014/main" id="{43BDF724-246A-4D56-B955-EC22C4508B6F}"/>
              </a:ext>
            </a:extLst>
          </p:cNvPr>
          <p:cNvSpPr/>
          <p:nvPr/>
        </p:nvSpPr>
        <p:spPr>
          <a:xfrm rot="19800000">
            <a:off x="9526779" y="6728511"/>
            <a:ext cx="4002036" cy="225059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样机填充-4">
            <a:extLst>
              <a:ext uri="{FF2B5EF4-FFF2-40B4-BE49-F238E27FC236}">
                <a16:creationId xmlns:a16="http://schemas.microsoft.com/office/drawing/2014/main" id="{78BFD0D8-DB24-451C-B9A3-FAA9A8C5CD06}"/>
              </a:ext>
            </a:extLst>
          </p:cNvPr>
          <p:cNvSpPr/>
          <p:nvPr/>
        </p:nvSpPr>
        <p:spPr>
          <a:xfrm rot="19800000">
            <a:off x="13253996" y="4576601"/>
            <a:ext cx="4002036" cy="22505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样机填充-5">
            <a:extLst>
              <a:ext uri="{FF2B5EF4-FFF2-40B4-BE49-F238E27FC236}">
                <a16:creationId xmlns:a16="http://schemas.microsoft.com/office/drawing/2014/main" id="{253B8C43-D73C-4D0A-8813-F5FCE5D5C87F}"/>
              </a:ext>
            </a:extLst>
          </p:cNvPr>
          <p:cNvSpPr/>
          <p:nvPr/>
        </p:nvSpPr>
        <p:spPr>
          <a:xfrm rot="19800000">
            <a:off x="814040" y="8852881"/>
            <a:ext cx="4002036" cy="22505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样机填充-6">
            <a:extLst>
              <a:ext uri="{FF2B5EF4-FFF2-40B4-BE49-F238E27FC236}">
                <a16:creationId xmlns:a16="http://schemas.microsoft.com/office/drawing/2014/main" id="{2B7E2E13-058E-43CE-9901-A5D605D5365A}"/>
              </a:ext>
            </a:extLst>
          </p:cNvPr>
          <p:cNvSpPr/>
          <p:nvPr/>
        </p:nvSpPr>
        <p:spPr>
          <a:xfrm rot="19800000">
            <a:off x="4541256" y="6700972"/>
            <a:ext cx="4002036" cy="225059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样机填充-7">
            <a:extLst>
              <a:ext uri="{FF2B5EF4-FFF2-40B4-BE49-F238E27FC236}">
                <a16:creationId xmlns:a16="http://schemas.microsoft.com/office/drawing/2014/main" id="{0FCA556A-83B7-40AF-BC58-1520D5E8300C}"/>
              </a:ext>
            </a:extLst>
          </p:cNvPr>
          <p:cNvSpPr/>
          <p:nvPr/>
        </p:nvSpPr>
        <p:spPr>
          <a:xfrm rot="19800000">
            <a:off x="8268473" y="4549062"/>
            <a:ext cx="4002036" cy="225059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样机填充-8">
            <a:extLst>
              <a:ext uri="{FF2B5EF4-FFF2-40B4-BE49-F238E27FC236}">
                <a16:creationId xmlns:a16="http://schemas.microsoft.com/office/drawing/2014/main" id="{40C813E6-60F5-4FA6-87D7-0D9C11C94920}"/>
              </a:ext>
            </a:extLst>
          </p:cNvPr>
          <p:cNvSpPr/>
          <p:nvPr/>
        </p:nvSpPr>
        <p:spPr>
          <a:xfrm rot="19800000">
            <a:off x="11995689" y="2397153"/>
            <a:ext cx="4002036" cy="225059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样机填充-9">
            <a:extLst>
              <a:ext uri="{FF2B5EF4-FFF2-40B4-BE49-F238E27FC236}">
                <a16:creationId xmlns:a16="http://schemas.microsoft.com/office/drawing/2014/main" id="{7490ACF5-C517-4092-9B2A-057871D90EE0}"/>
              </a:ext>
            </a:extLst>
          </p:cNvPr>
          <p:cNvSpPr/>
          <p:nvPr/>
        </p:nvSpPr>
        <p:spPr>
          <a:xfrm rot="19800000">
            <a:off x="-444267" y="6673432"/>
            <a:ext cx="4002036" cy="225059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样机填充-10">
            <a:extLst>
              <a:ext uri="{FF2B5EF4-FFF2-40B4-BE49-F238E27FC236}">
                <a16:creationId xmlns:a16="http://schemas.microsoft.com/office/drawing/2014/main" id="{42004C1D-97D3-4C59-B08A-36DB34FAA891}"/>
              </a:ext>
            </a:extLst>
          </p:cNvPr>
          <p:cNvSpPr/>
          <p:nvPr/>
        </p:nvSpPr>
        <p:spPr>
          <a:xfrm rot="19800000">
            <a:off x="3282950" y="4521522"/>
            <a:ext cx="4002036" cy="2250592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样机填充-11">
            <a:extLst>
              <a:ext uri="{FF2B5EF4-FFF2-40B4-BE49-F238E27FC236}">
                <a16:creationId xmlns:a16="http://schemas.microsoft.com/office/drawing/2014/main" id="{8C348F90-EF3A-4EC8-89A5-816C138A329A}"/>
              </a:ext>
            </a:extLst>
          </p:cNvPr>
          <p:cNvSpPr/>
          <p:nvPr/>
        </p:nvSpPr>
        <p:spPr>
          <a:xfrm rot="19800000">
            <a:off x="7010167" y="2369613"/>
            <a:ext cx="4002036" cy="2250592"/>
          </a:xfrm>
          <a:prstGeom prst="rect">
            <a:avLst/>
          </a:prstGeom>
          <a:blipFill dpi="0" rotWithShape="1">
            <a:blip r:embed="rId7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样机填充-12">
            <a:extLst>
              <a:ext uri="{FF2B5EF4-FFF2-40B4-BE49-F238E27FC236}">
                <a16:creationId xmlns:a16="http://schemas.microsoft.com/office/drawing/2014/main" id="{4772A0E5-45E5-44D2-AA2F-E9635D1CDD87}"/>
              </a:ext>
            </a:extLst>
          </p:cNvPr>
          <p:cNvSpPr/>
          <p:nvPr/>
        </p:nvSpPr>
        <p:spPr>
          <a:xfrm rot="19800000">
            <a:off x="10737382" y="217704"/>
            <a:ext cx="4002036" cy="2250592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样机填充-13">
            <a:extLst>
              <a:ext uri="{FF2B5EF4-FFF2-40B4-BE49-F238E27FC236}">
                <a16:creationId xmlns:a16="http://schemas.microsoft.com/office/drawing/2014/main" id="{7CDF3D3B-3D30-4B7A-9EC7-3EDB6C6D4835}"/>
              </a:ext>
            </a:extLst>
          </p:cNvPr>
          <p:cNvSpPr/>
          <p:nvPr/>
        </p:nvSpPr>
        <p:spPr>
          <a:xfrm rot="19800000">
            <a:off x="-1702572" y="4493982"/>
            <a:ext cx="4002036" cy="225059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样机填充-14">
            <a:extLst>
              <a:ext uri="{FF2B5EF4-FFF2-40B4-BE49-F238E27FC236}">
                <a16:creationId xmlns:a16="http://schemas.microsoft.com/office/drawing/2014/main" id="{2F3F4486-0FC6-47E7-8C27-A03385996D4A}"/>
              </a:ext>
            </a:extLst>
          </p:cNvPr>
          <p:cNvSpPr/>
          <p:nvPr/>
        </p:nvSpPr>
        <p:spPr>
          <a:xfrm rot="19800000">
            <a:off x="5751861" y="190163"/>
            <a:ext cx="4002036" cy="225059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1" name="样机填充-15">
            <a:extLst>
              <a:ext uri="{FF2B5EF4-FFF2-40B4-BE49-F238E27FC236}">
                <a16:creationId xmlns:a16="http://schemas.microsoft.com/office/drawing/2014/main" id="{7B51ED5C-200C-4E74-ADA3-61A7AAF258E8}"/>
              </a:ext>
            </a:extLst>
          </p:cNvPr>
          <p:cNvSpPr/>
          <p:nvPr/>
        </p:nvSpPr>
        <p:spPr>
          <a:xfrm rot="19800000">
            <a:off x="9479076" y="-1961746"/>
            <a:ext cx="4002036" cy="225059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样机填充-16">
            <a:extLst>
              <a:ext uri="{FF2B5EF4-FFF2-40B4-BE49-F238E27FC236}">
                <a16:creationId xmlns:a16="http://schemas.microsoft.com/office/drawing/2014/main" id="{54E73C75-CCA6-44ED-A8CB-92EC3883C470}"/>
              </a:ext>
            </a:extLst>
          </p:cNvPr>
          <p:cNvSpPr/>
          <p:nvPr/>
        </p:nvSpPr>
        <p:spPr>
          <a:xfrm rot="19800000">
            <a:off x="-2960878" y="2314532"/>
            <a:ext cx="4002036" cy="2250592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3" name="样机填充-17">
            <a:extLst>
              <a:ext uri="{FF2B5EF4-FFF2-40B4-BE49-F238E27FC236}">
                <a16:creationId xmlns:a16="http://schemas.microsoft.com/office/drawing/2014/main" id="{EA399813-C62D-4CC2-A72E-9B453D53549C}"/>
              </a:ext>
            </a:extLst>
          </p:cNvPr>
          <p:cNvSpPr/>
          <p:nvPr/>
        </p:nvSpPr>
        <p:spPr>
          <a:xfrm rot="19800000">
            <a:off x="766338" y="162623"/>
            <a:ext cx="4002036" cy="225059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4" name="样机填充-18">
            <a:extLst>
              <a:ext uri="{FF2B5EF4-FFF2-40B4-BE49-F238E27FC236}">
                <a16:creationId xmlns:a16="http://schemas.microsoft.com/office/drawing/2014/main" id="{ADB946B8-6AD2-438C-9F4B-DCB5E88C616E}"/>
              </a:ext>
            </a:extLst>
          </p:cNvPr>
          <p:cNvSpPr/>
          <p:nvPr/>
        </p:nvSpPr>
        <p:spPr>
          <a:xfrm rot="19800000">
            <a:off x="4493555" y="-1989287"/>
            <a:ext cx="4002036" cy="2250592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5" name="样机填充-19">
            <a:extLst>
              <a:ext uri="{FF2B5EF4-FFF2-40B4-BE49-F238E27FC236}">
                <a16:creationId xmlns:a16="http://schemas.microsoft.com/office/drawing/2014/main" id="{CFC59C70-A336-462A-AE56-5D18ACF3D8D6}"/>
              </a:ext>
            </a:extLst>
          </p:cNvPr>
          <p:cNvSpPr/>
          <p:nvPr/>
        </p:nvSpPr>
        <p:spPr>
          <a:xfrm rot="19800000">
            <a:off x="8220770" y="-4141196"/>
            <a:ext cx="4002036" cy="22505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样机填充-20">
            <a:extLst>
              <a:ext uri="{FF2B5EF4-FFF2-40B4-BE49-F238E27FC236}">
                <a16:creationId xmlns:a16="http://schemas.microsoft.com/office/drawing/2014/main" id="{04205C4B-8586-4654-9FA5-F6A76C8E7744}"/>
              </a:ext>
            </a:extLst>
          </p:cNvPr>
          <p:cNvSpPr/>
          <p:nvPr/>
        </p:nvSpPr>
        <p:spPr>
          <a:xfrm rot="19800000">
            <a:off x="-4219184" y="135082"/>
            <a:ext cx="4002036" cy="225059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样机填充-21">
            <a:extLst>
              <a:ext uri="{FF2B5EF4-FFF2-40B4-BE49-F238E27FC236}">
                <a16:creationId xmlns:a16="http://schemas.microsoft.com/office/drawing/2014/main" id="{1DF1DEFE-AE66-437C-9785-79B460D931CF}"/>
              </a:ext>
            </a:extLst>
          </p:cNvPr>
          <p:cNvSpPr/>
          <p:nvPr/>
        </p:nvSpPr>
        <p:spPr>
          <a:xfrm rot="19800000">
            <a:off x="-491968" y="-2016827"/>
            <a:ext cx="4002036" cy="225059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样机填充-22">
            <a:extLst>
              <a:ext uri="{FF2B5EF4-FFF2-40B4-BE49-F238E27FC236}">
                <a16:creationId xmlns:a16="http://schemas.microsoft.com/office/drawing/2014/main" id="{B4212EF7-B2DA-4BEA-88FD-96D54F39389B}"/>
              </a:ext>
            </a:extLst>
          </p:cNvPr>
          <p:cNvSpPr/>
          <p:nvPr/>
        </p:nvSpPr>
        <p:spPr>
          <a:xfrm rot="19800000">
            <a:off x="3235249" y="-4168737"/>
            <a:ext cx="4002036" cy="22505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样机填充-23">
            <a:extLst>
              <a:ext uri="{FF2B5EF4-FFF2-40B4-BE49-F238E27FC236}">
                <a16:creationId xmlns:a16="http://schemas.microsoft.com/office/drawing/2014/main" id="{BF44886C-ED8D-4D96-8A7D-CB7A27C022FC}"/>
              </a:ext>
            </a:extLst>
          </p:cNvPr>
          <p:cNvSpPr/>
          <p:nvPr/>
        </p:nvSpPr>
        <p:spPr>
          <a:xfrm rot="19800000">
            <a:off x="6962464" y="-6320646"/>
            <a:ext cx="4002036" cy="22505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样机填充-1">
            <a:extLst>
              <a:ext uri="{FF2B5EF4-FFF2-40B4-BE49-F238E27FC236}">
                <a16:creationId xmlns:a16="http://schemas.microsoft.com/office/drawing/2014/main" id="{93F4CFA2-E8F8-40B1-A410-A59DD2F27A26}"/>
              </a:ext>
            </a:extLst>
          </p:cNvPr>
          <p:cNvSpPr/>
          <p:nvPr/>
        </p:nvSpPr>
        <p:spPr>
          <a:xfrm rot="19800000">
            <a:off x="1128603" y="1838174"/>
            <a:ext cx="5794118" cy="3258390"/>
          </a:xfrm>
          <a:prstGeom prst="rect">
            <a:avLst/>
          </a:prstGeom>
          <a:blipFill dpi="0" rotWithShape="1">
            <a:blip r:embed="rId10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0" sx="105000" sy="105000" algn="ctr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extrusionH="254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421375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紫罗兰色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等线</vt:lpstr>
      <vt:lpstr>Arial</vt:lpstr>
      <vt:lpstr>1_Office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ing k</dc:creator>
  <cp:lastModifiedBy>ing k</cp:lastModifiedBy>
  <cp:revision>2</cp:revision>
  <dcterms:created xsi:type="dcterms:W3CDTF">2024-06-15T18:10:26Z</dcterms:created>
  <dcterms:modified xsi:type="dcterms:W3CDTF">2024-06-15T18:30:47Z</dcterms:modified>
</cp:coreProperties>
</file>

<file path=docProps/thumbnail.jpeg>
</file>